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72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7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81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12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70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23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83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2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23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31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097B-8619-499E-9B88-2333FB30F20F}" type="datetimeFigureOut">
              <a:rPr kumimoji="1" lang="ja-JP" altLang="en-US" smtClean="0"/>
              <a:t>2014/1/27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C611-A5D7-4C72-8B1E-9E5F5317CB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日本地図 （白地図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1" y="1530626"/>
            <a:ext cx="4312911" cy="39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写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77" y="-27384"/>
            <a:ext cx="1872000" cy="13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写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88" y="5575846"/>
            <a:ext cx="194999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-I3melNFSfHA/UiYS9-gAkhI/AAAAAAAANA8/9zikXkupfzA/w684-h511-no/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00000" cy="26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写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9477"/>
            <a:ext cx="1921716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76" y="-27384"/>
            <a:ext cx="1872000" cy="140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42" y="-27385"/>
            <a:ext cx="1872000" cy="140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s://lh4.googleusercontent.com/-wsCJ9FomT-w/UIyeOBuJwRI/AAAAAAAAK1U/8hfsRnn-kw8/w822-h546-no/DSC_01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48" y="4475075"/>
            <a:ext cx="3600000" cy="23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48" y="3282375"/>
            <a:ext cx="1800000" cy="12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" y="5589384"/>
            <a:ext cx="1781392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75846"/>
            <a:ext cx="1942269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95" y="1389797"/>
            <a:ext cx="1421655" cy="18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1269109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699792" y="2204864"/>
            <a:ext cx="90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Tokyo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02062" y="342900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Gifu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5127575"/>
            <a:ext cx="111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Nagoya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7026" y="6423719"/>
            <a:ext cx="122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Fukuoka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39752" y="6404660"/>
            <a:ext cx="15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Kumamoto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25502" y="638132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FF00"/>
                </a:solidFill>
              </a:rPr>
              <a:t>Niihama</a:t>
            </a:r>
            <a:endParaRPr lang="en-US" altLang="ja-JP" sz="2400" dirty="0" smtClean="0">
              <a:solidFill>
                <a:srgbClr val="FFFF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63429" y="6423719"/>
            <a:ext cx="81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Kobe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668344" y="4005064"/>
            <a:ext cx="146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Yokohama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56376" y="2823319"/>
            <a:ext cx="119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FF00"/>
                </a:solidFill>
              </a:rPr>
              <a:t>Asakusa</a:t>
            </a:r>
            <a:endParaRPr lang="en-US" altLang="ja-JP" sz="2400" dirty="0" smtClean="0">
              <a:solidFill>
                <a:srgbClr val="FFFF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76675" y="879103"/>
            <a:ext cx="90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FF00"/>
                </a:solidFill>
              </a:rPr>
              <a:t>Otaru</a:t>
            </a:r>
            <a:endParaRPr lang="en-US" altLang="ja-JP" sz="2400" dirty="0" smtClean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72200" y="90872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Sendai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27984" y="879103"/>
            <a:ext cx="100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FF00"/>
                </a:solidFill>
              </a:rPr>
              <a:t>Isezaki</a:t>
            </a:r>
            <a:endParaRPr lang="en-US" altLang="ja-JP" sz="2400" dirty="0" smtClean="0">
              <a:solidFill>
                <a:srgbClr val="FFFF00"/>
              </a:solidFill>
            </a:endParaRPr>
          </a:p>
        </p:txBody>
      </p:sp>
      <p:pic>
        <p:nvPicPr>
          <p:cNvPr id="10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5" y="459560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90" y="4329120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72" y="427566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87" y="405912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02" y="391347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13" y="401833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59" y="378912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60" y="378912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00" y="38674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23" y="392485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04" y="18808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7703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9" descr="C:\Users\akira\AppData\Local\Microsoft\Windows\Temporary Internet Files\Content.IE5\KS6YMBPA\MC900432586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16" y="36103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>
            <a:stCxn id="1028" idx="2"/>
          </p:cNvCxnSpPr>
          <p:nvPr/>
        </p:nvCxnSpPr>
        <p:spPr>
          <a:xfrm>
            <a:off x="4514877" y="1369413"/>
            <a:ext cx="417163" cy="2347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043" idx="2"/>
          </p:cNvCxnSpPr>
          <p:nvPr/>
        </p:nvCxnSpPr>
        <p:spPr>
          <a:xfrm flipH="1">
            <a:off x="5201423" y="1374807"/>
            <a:ext cx="1197919" cy="2054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6" idx="0"/>
          </p:cNvCxnSpPr>
          <p:nvPr/>
        </p:nvCxnSpPr>
        <p:spPr>
          <a:xfrm flipH="1">
            <a:off x="5262336" y="1389797"/>
            <a:ext cx="3181687" cy="830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6" idx="1"/>
          </p:cNvCxnSpPr>
          <p:nvPr/>
        </p:nvCxnSpPr>
        <p:spPr>
          <a:xfrm flipH="1">
            <a:off x="4797080" y="2336086"/>
            <a:ext cx="2936115" cy="1816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5" idx="1"/>
          </p:cNvCxnSpPr>
          <p:nvPr/>
        </p:nvCxnSpPr>
        <p:spPr>
          <a:xfrm flipH="1">
            <a:off x="4884700" y="3882461"/>
            <a:ext cx="2479348" cy="461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7" idx="3"/>
          </p:cNvCxnSpPr>
          <p:nvPr/>
        </p:nvCxnSpPr>
        <p:spPr>
          <a:xfrm>
            <a:off x="3606900" y="2435697"/>
            <a:ext cx="1220160" cy="166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038" idx="3"/>
          </p:cNvCxnSpPr>
          <p:nvPr/>
        </p:nvCxnSpPr>
        <p:spPr>
          <a:xfrm>
            <a:off x="1921716" y="3301477"/>
            <a:ext cx="2159171" cy="796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037" idx="3"/>
          </p:cNvCxnSpPr>
          <p:nvPr/>
        </p:nvCxnSpPr>
        <p:spPr>
          <a:xfrm flipV="1">
            <a:off x="1269110" y="3789120"/>
            <a:ext cx="1181335" cy="989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2450445" y="3789120"/>
            <a:ext cx="1630442" cy="49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H="1" flipV="1">
            <a:off x="3810887" y="4475075"/>
            <a:ext cx="1753161" cy="390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1030" idx="0"/>
          </p:cNvCxnSpPr>
          <p:nvPr/>
        </p:nvCxnSpPr>
        <p:spPr>
          <a:xfrm flipH="1" flipV="1">
            <a:off x="3265666" y="4670342"/>
            <a:ext cx="1417717" cy="905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1034" idx="0"/>
          </p:cNvCxnSpPr>
          <p:nvPr/>
        </p:nvCxnSpPr>
        <p:spPr>
          <a:xfrm flipH="1" flipV="1">
            <a:off x="2614052" y="5013176"/>
            <a:ext cx="120771" cy="56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1554883" y="4779056"/>
            <a:ext cx="895562" cy="810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テキスト ボックス 1028"/>
          <p:cNvSpPr txBox="1"/>
          <p:nvPr/>
        </p:nvSpPr>
        <p:spPr>
          <a:xfrm>
            <a:off x="2227071" y="272679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Masjids in Japan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291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15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akira</dc:creator>
  <cp:lastModifiedBy>akira</cp:lastModifiedBy>
  <cp:revision>16</cp:revision>
  <dcterms:created xsi:type="dcterms:W3CDTF">2014-01-25T13:13:18Z</dcterms:created>
  <dcterms:modified xsi:type="dcterms:W3CDTF">2014-01-27T03:59:33Z</dcterms:modified>
</cp:coreProperties>
</file>